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70" r:id="rId3"/>
    <p:sldId id="271" r:id="rId4"/>
    <p:sldId id="265" r:id="rId5"/>
    <p:sldId id="269" r:id="rId6"/>
    <p:sldId id="274" r:id="rId7"/>
    <p:sldId id="275" r:id="rId8"/>
    <p:sldId id="272" r:id="rId9"/>
    <p:sldId id="273" r:id="rId10"/>
    <p:sldId id="268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9691" autoAdjust="0"/>
  </p:normalViewPr>
  <p:slideViewPr>
    <p:cSldViewPr snapToGrid="0" snapToObjects="1">
      <p:cViewPr>
        <p:scale>
          <a:sx n="75" d="100"/>
          <a:sy n="75" d="100"/>
        </p:scale>
        <p:origin x="516" y="-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4.m4a>
</file>

<file path=ppt/media/media5.m4a>
</file>

<file path=ppt/media/media6.m4a>
</file>

<file path=ppt/media/media7.m4a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15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9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592" y="1881454"/>
            <a:ext cx="7600950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6D2FAB-4E5E-44F0-B29F-759799AFF7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37" y="1044057"/>
            <a:ext cx="8530233" cy="5685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5A7418-2D53-4046-B1D2-1819D04BC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8418" y="5812808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0704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SEQUENCE </a:t>
            </a:r>
            <a:r>
              <a:rPr lang="en-US" sz="24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DIAGRAM</a:t>
            </a:r>
          </a:p>
          <a:p>
            <a:r>
              <a:rPr lang="en-US" sz="3200" dirty="0" smtClean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</a:t>
            </a:r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4977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COMMUNICATION </a:t>
            </a:r>
            <a:r>
              <a:rPr lang="en-US" sz="24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DIAGRAM</a:t>
            </a:r>
          </a:p>
          <a:p>
            <a:r>
              <a:rPr lang="en-US" sz="3200" dirty="0" smtClean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</a:t>
            </a:r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DD58C3-52B4-4A02-B827-58D1C4C7AB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20" y="1103881"/>
            <a:ext cx="8168773" cy="5527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E2789DF-ED73-47D9-951C-A625B48CF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1837" y="5812809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SEQUENCE </a:t>
            </a:r>
            <a:r>
              <a:rPr lang="en-US" sz="2800" dirty="0" smtClean="0"/>
              <a:t>DIAGRAM </a:t>
            </a:r>
            <a:br>
              <a:rPr lang="en-US" sz="2800" dirty="0" smtClean="0"/>
            </a:br>
            <a:r>
              <a:rPr lang="en-US" sz="4400" dirty="0" smtClean="0">
                <a:solidFill>
                  <a:schemeClr val="accent1"/>
                </a:solidFill>
              </a:rPr>
              <a:t>SELL </a:t>
            </a:r>
            <a:r>
              <a:rPr lang="en-US" sz="4400" dirty="0">
                <a:solidFill>
                  <a:schemeClr val="accent1"/>
                </a:solidFill>
              </a:rPr>
              <a:t>CAR</a:t>
            </a: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9" y="1440134"/>
            <a:ext cx="8037788" cy="52560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COMMUNICATION </a:t>
            </a:r>
            <a:r>
              <a:rPr lang="en-US" sz="2800" dirty="0" smtClean="0"/>
              <a:t>DIAGRAM</a:t>
            </a:r>
            <a:br>
              <a:rPr lang="en-US" sz="2800" dirty="0" smtClean="0"/>
            </a:br>
            <a:r>
              <a:rPr lang="en-US" sz="4400" dirty="0" smtClean="0">
                <a:solidFill>
                  <a:schemeClr val="accent1"/>
                </a:solidFill>
              </a:rPr>
              <a:t>SELL </a:t>
            </a:r>
            <a:r>
              <a:rPr lang="en-US" sz="4400" dirty="0">
                <a:solidFill>
                  <a:schemeClr val="accent1"/>
                </a:solidFill>
              </a:rPr>
              <a:t>CAR</a:t>
            </a:r>
            <a:r>
              <a:rPr lang="en-US" sz="378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7" y="1821795"/>
            <a:ext cx="8299018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03"/>
            <a:ext cx="10771322" cy="724518"/>
          </a:xfrm>
        </p:spPr>
        <p:txBody>
          <a:bodyPr/>
          <a:lstStyle/>
          <a:p>
            <a:r>
              <a:rPr lang="en-US" dirty="0" smtClean="0"/>
              <a:t>Sequence Diagram – Managing Inventory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807" y="728421"/>
            <a:ext cx="7017707" cy="61295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5291" y="2645228"/>
            <a:ext cx="3056709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09417" y="47233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7536"/>
            <a:ext cx="12192000" cy="1183325"/>
          </a:xfrm>
        </p:spPr>
        <p:txBody>
          <a:bodyPr/>
          <a:lstStyle/>
          <a:p>
            <a:r>
              <a:rPr lang="en-US" dirty="0" smtClean="0"/>
              <a:t>Communication Diagram – Managing Inventory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40" y="1430767"/>
            <a:ext cx="9039225" cy="5267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765" y="2933298"/>
            <a:ext cx="2971235" cy="156754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49228" y="50281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78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489" y="78129"/>
            <a:ext cx="10851887" cy="1368436"/>
          </a:xfrm>
        </p:spPr>
        <p:txBody>
          <a:bodyPr/>
          <a:lstStyle/>
          <a:p>
            <a:r>
              <a:rPr lang="en-US" sz="2800" dirty="0" smtClean="0"/>
              <a:t>SEQUENCE DIAGRAM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1"/>
                </a:solidFill>
              </a:rPr>
              <a:t>SALES COMMISSION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84" y="1420929"/>
            <a:ext cx="7964680" cy="5324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445" y="2808177"/>
            <a:ext cx="2285811" cy="1853031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18818" y="57050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05850" y="35285"/>
            <a:ext cx="10851887" cy="1368436"/>
          </a:xfrm>
        </p:spPr>
        <p:txBody>
          <a:bodyPr/>
          <a:lstStyle/>
          <a:p>
            <a:r>
              <a:rPr lang="en-US" sz="2800" dirty="0" smtClean="0"/>
              <a:t>COMMUNICATION DIAGRAM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1"/>
                </a:solidFill>
              </a:rPr>
              <a:t>SALES COMMISSION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408" y="2739812"/>
            <a:ext cx="2285811" cy="1853031"/>
          </a:xfrm>
          <a:prstGeom prst="rect">
            <a:avLst/>
          </a:prstGeom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257" y="1427147"/>
            <a:ext cx="4575323" cy="5153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07724" y="56366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0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</TotalTime>
  <Words>54</Words>
  <Application>Microsoft Office PowerPoint</Application>
  <PresentationFormat>Widescreen</PresentationFormat>
  <Paragraphs>23</Paragraphs>
  <Slides>10</Slides>
  <Notes>4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Noto Sans Symbols</vt:lpstr>
      <vt:lpstr>Ion</vt:lpstr>
      <vt:lpstr>ISDS 552 GP3</vt:lpstr>
      <vt:lpstr>PowerPoint Presentation</vt:lpstr>
      <vt:lpstr>PowerPoint Presentation</vt:lpstr>
      <vt:lpstr>SEQUENCE DIAGRAM  SELL CAR  </vt:lpstr>
      <vt:lpstr>COMMUNICATION DIAGRAM SELL CAR  </vt:lpstr>
      <vt:lpstr>Sequence Diagram – Managing Inventory</vt:lpstr>
      <vt:lpstr>Communication Diagram – Managing Inventory</vt:lpstr>
      <vt:lpstr>SEQUENCE DIAGRAM   SALES COMMISSION</vt:lpstr>
      <vt:lpstr>COMMUNICATION DIAGRAM   SALES COMMISSION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Deepamk</cp:lastModifiedBy>
  <cp:revision>47</cp:revision>
  <dcterms:modified xsi:type="dcterms:W3CDTF">2018-07-28T03:44:22Z</dcterms:modified>
</cp:coreProperties>
</file>